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56" r:id="rId14"/>
    <p:sldId id="273" r:id="rId15"/>
    <p:sldId id="274" r:id="rId16"/>
    <p:sldId id="257" r:id="rId17"/>
    <p:sldId id="258" r:id="rId18"/>
    <p:sldId id="259" r:id="rId19"/>
    <p:sldId id="260" r:id="rId20"/>
    <p:sldId id="261" r:id="rId21"/>
    <p:sldId id="262" r:id="rId22"/>
    <p:sldId id="276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05.04.2014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4676750" cy="498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26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7399526" cy="25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484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833173" cy="346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0600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259932" cy="414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292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844824"/>
            <a:ext cx="59705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9920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6890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19240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01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4104456" cy="601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42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4234780" cy="59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877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83510" cy="43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096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589404" cy="46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436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6632"/>
            <a:ext cx="407201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648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5537820" cy="45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31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5763"/>
            <a:ext cx="50292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37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1624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4703796" cy="51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277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71762"/>
            <a:ext cx="5584279" cy="479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242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482555" cy="530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895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298132" cy="509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467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655772" cy="47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1572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218781" cy="430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09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184873" cy="447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58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0</Words>
  <Application>Microsoft Office PowerPoint</Application>
  <PresentationFormat>Ekran Gösterisi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Menderes</dc:creator>
  <cp:lastModifiedBy>ELİF</cp:lastModifiedBy>
  <cp:revision>5</cp:revision>
  <dcterms:created xsi:type="dcterms:W3CDTF">2014-04-04T18:07:10Z</dcterms:created>
  <dcterms:modified xsi:type="dcterms:W3CDTF">2014-04-05T06:54:52Z</dcterms:modified>
</cp:coreProperties>
</file>