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70" r:id="rId11"/>
    <p:sldId id="271" r:id="rId12"/>
    <p:sldId id="272" r:id="rId13"/>
    <p:sldId id="274" r:id="rId14"/>
    <p:sldId id="275" r:id="rId15"/>
    <p:sldId id="264" r:id="rId16"/>
    <p:sldId id="265" r:id="rId17"/>
    <p:sldId id="269" r:id="rId18"/>
    <p:sldId id="266" r:id="rId19"/>
    <p:sldId id="267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566" autoAdjust="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1E5E1-6911-4569-8E9B-AC081A240915}" type="datetimeFigureOut">
              <a:rPr lang="tr-TR" smtClean="0"/>
              <a:pPr/>
              <a:t>08.04.2013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AE7C4-1FF4-4FC2-82B0-C2FB53DB48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1E5E1-6911-4569-8E9B-AC081A240915}" type="datetimeFigureOut">
              <a:rPr lang="tr-TR" smtClean="0"/>
              <a:pPr/>
              <a:t>08.04.2013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AE7C4-1FF4-4FC2-82B0-C2FB53DB48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1E5E1-6911-4569-8E9B-AC081A240915}" type="datetimeFigureOut">
              <a:rPr lang="tr-TR" smtClean="0"/>
              <a:pPr/>
              <a:t>08.04.2013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AE7C4-1FF4-4FC2-82B0-C2FB53DB48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1E5E1-6911-4569-8E9B-AC081A240915}" type="datetimeFigureOut">
              <a:rPr lang="tr-TR" smtClean="0"/>
              <a:pPr/>
              <a:t>08.04.2013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AE7C4-1FF4-4FC2-82B0-C2FB53DB48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1E5E1-6911-4569-8E9B-AC081A240915}" type="datetimeFigureOut">
              <a:rPr lang="tr-TR" smtClean="0"/>
              <a:pPr/>
              <a:t>08.04.2013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AE7C4-1FF4-4FC2-82B0-C2FB53DB48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1E5E1-6911-4569-8E9B-AC081A240915}" type="datetimeFigureOut">
              <a:rPr lang="tr-TR" smtClean="0"/>
              <a:pPr/>
              <a:t>08.04.2013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AE7C4-1FF4-4FC2-82B0-C2FB53DB48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1E5E1-6911-4569-8E9B-AC081A240915}" type="datetimeFigureOut">
              <a:rPr lang="tr-TR" smtClean="0"/>
              <a:pPr/>
              <a:t>08.04.2013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AE7C4-1FF4-4FC2-82B0-C2FB53DB48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1E5E1-6911-4569-8E9B-AC081A240915}" type="datetimeFigureOut">
              <a:rPr lang="tr-TR" smtClean="0"/>
              <a:pPr/>
              <a:t>08.04.2013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AE7C4-1FF4-4FC2-82B0-C2FB53DB48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1E5E1-6911-4569-8E9B-AC081A240915}" type="datetimeFigureOut">
              <a:rPr lang="tr-TR" smtClean="0"/>
              <a:pPr/>
              <a:t>08.04.2013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AE7C4-1FF4-4FC2-82B0-C2FB53DB48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1E5E1-6911-4569-8E9B-AC081A240915}" type="datetimeFigureOut">
              <a:rPr lang="tr-TR" smtClean="0"/>
              <a:pPr/>
              <a:t>08.04.2013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AE7C4-1FF4-4FC2-82B0-C2FB53DB48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1E5E1-6911-4569-8E9B-AC081A240915}" type="datetimeFigureOut">
              <a:rPr lang="tr-TR" smtClean="0"/>
              <a:pPr/>
              <a:t>08.04.2013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AE7C4-1FF4-4FC2-82B0-C2FB53DB48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1E5E1-6911-4569-8E9B-AC081A240915}" type="datetimeFigureOut">
              <a:rPr lang="tr-TR" smtClean="0"/>
              <a:pPr/>
              <a:t>08.04.2013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AE7C4-1FF4-4FC2-82B0-C2FB53DB48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8" y="71414"/>
            <a:ext cx="81248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857232"/>
            <a:ext cx="3543291" cy="265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571876"/>
            <a:ext cx="3067053" cy="3072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1071546"/>
            <a:ext cx="272463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643314"/>
            <a:ext cx="368352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355" y="371459"/>
            <a:ext cx="74009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11239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37052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7355" y="371459"/>
            <a:ext cx="74009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28"/>
            <a:ext cx="11239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42918"/>
            <a:ext cx="91440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11239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14"/>
            <a:ext cx="84963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11239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0638" y="857232"/>
            <a:ext cx="65627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8568"/>
            <a:ext cx="82296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" y="642918"/>
            <a:ext cx="82677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2786058"/>
            <a:ext cx="4770503" cy="36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28"/>
            <a:ext cx="666039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09" y="285728"/>
            <a:ext cx="694485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52"/>
            <a:ext cx="67913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928670"/>
            <a:ext cx="6215106" cy="381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786322"/>
            <a:ext cx="72104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57166"/>
            <a:ext cx="63055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11239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8568"/>
            <a:ext cx="82296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51" y="642918"/>
            <a:ext cx="76295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571612"/>
            <a:ext cx="74771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857760"/>
            <a:ext cx="866772" cy="86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4991115"/>
            <a:ext cx="3857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4" y="428604"/>
            <a:ext cx="8786842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11239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2852"/>
            <a:ext cx="82296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785794"/>
            <a:ext cx="76390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285992"/>
            <a:ext cx="511773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7672475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749659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14290"/>
            <a:ext cx="3000383" cy="30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800087"/>
            <a:ext cx="55626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28"/>
            <a:ext cx="11239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7495" y="357166"/>
            <a:ext cx="6604967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11239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2976570" cy="3430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14290"/>
            <a:ext cx="67246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28"/>
            <a:ext cx="11239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42852"/>
            <a:ext cx="3895721" cy="2774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714356"/>
            <a:ext cx="44005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28"/>
            <a:ext cx="11239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7610"/>
            <a:ext cx="79057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500174"/>
            <a:ext cx="4643470" cy="272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500042"/>
            <a:ext cx="7072362" cy="489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57166"/>
            <a:ext cx="30099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14290"/>
            <a:ext cx="6929486" cy="5524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643182"/>
            <a:ext cx="27241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5643578"/>
            <a:ext cx="5676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7473" y="1142984"/>
            <a:ext cx="540067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642918"/>
            <a:ext cx="32956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929198"/>
            <a:ext cx="28194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5057792"/>
            <a:ext cx="2865670" cy="115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5429264"/>
            <a:ext cx="25527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93" y="142852"/>
            <a:ext cx="81629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11239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33362"/>
            <a:ext cx="82962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11239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0</Words>
  <Application>Microsoft Office PowerPoint</Application>
  <PresentationFormat>Ekran Gösterisi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28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İrfani</dc:creator>
  <cp:lastModifiedBy>ELİF</cp:lastModifiedBy>
  <cp:revision>29</cp:revision>
  <dcterms:created xsi:type="dcterms:W3CDTF">2012-03-10T08:42:52Z</dcterms:created>
  <dcterms:modified xsi:type="dcterms:W3CDTF">2013-04-08T17:05:35Z</dcterms:modified>
</cp:coreProperties>
</file>