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2" r:id="rId9"/>
    <p:sldId id="261" r:id="rId10"/>
    <p:sldId id="268" r:id="rId11"/>
    <p:sldId id="263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37AE8-EB1C-411B-82B2-FC316409DC4E}" type="datetimeFigureOut">
              <a:rPr lang="tr-TR" smtClean="0"/>
              <a:pPr/>
              <a:t>25.03.2013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43682-62AC-4037-8277-49D909AA048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7C97-0295-4566-A815-8349DC0D8B5D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B394-4FFC-41E5-ADE6-51C7DB7D9728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66AE-E425-4805-BA07-7D710C3D39CB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4DF4-475E-4752-A979-8F21309A4D93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D765-997C-4FCB-8D65-763DDD1D3FA6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452-0442-419D-9514-A94C2FD100AB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DB58-EA77-4C4A-9038-06E15CD74A2B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DB47-2CF3-4BB1-A71D-A850098EFCB5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14E4-B469-40CA-89B2-4F049B5FCD43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DCCE-B696-42C8-9D02-3EFE3D3EB054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6DC9-52A4-4506-A4F3-3935DDF7C1ED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A390B8-DEF8-430A-84C5-BC16D1C0CE24}" type="datetime1">
              <a:rPr lang="tr-TR" smtClean="0"/>
              <a:pPr/>
              <a:t>25.03.2013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PRİZMALAR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36886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" y="472767"/>
            <a:ext cx="8796909" cy="295676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1520" y="3429535"/>
                <a:ext cx="430402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alan: </a:t>
                </a:r>
                <a:r>
                  <a:rPr lang="tr-TR" dirty="0" smtClean="0"/>
                  <a:t>A=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b="1" dirty="0" smtClean="0"/>
              </a:p>
              <a:p>
                <a:endParaRPr lang="tr-TR" b="1" dirty="0"/>
              </a:p>
              <a:p>
                <a:r>
                  <a:rPr lang="tr-TR" b="1" dirty="0" smtClean="0"/>
                  <a:t>       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+2.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b="1" dirty="0" smtClean="0"/>
              </a:p>
              <a:p>
                <a:endParaRPr lang="tr-TR" b="1" dirty="0"/>
              </a:p>
              <a:p>
                <a:r>
                  <a:rPr lang="tr-TR" b="1" dirty="0" smtClean="0"/>
                  <a:t>                        </a:t>
                </a:r>
                <a:r>
                  <a:rPr lang="tr-TR" dirty="0" smtClean="0"/>
                  <a:t>= c(2a + 2b) + a.b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29535"/>
                <a:ext cx="4304029" cy="147732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33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55549" y="3861048"/>
                <a:ext cx="397689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 </a:t>
                </a:r>
                <a:r>
                  <a:rPr lang="tr-TR" dirty="0" smtClean="0"/>
                  <a:t>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 </a:t>
                </a:r>
                <a:r>
                  <a:rPr lang="tr-TR" dirty="0" smtClean="0"/>
                  <a:t>= a.b.h</a:t>
                </a:r>
              </a:p>
              <a:p>
                <a:r>
                  <a:rPr lang="tr-TR" dirty="0"/>
                  <a:t> </a:t>
                </a:r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= taban alan . yükseklik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49" y="3861048"/>
                <a:ext cx="3976891" cy="14773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225" t="-2058" b="-535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467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548680"/>
            <a:ext cx="8707771" cy="2952328"/>
          </a:xfrm>
          <a:prstGeom prst="rect">
            <a:avLst/>
          </a:prstGeom>
        </p:spPr>
      </p:pic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225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78118" cy="403244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40087" y="4077072"/>
                <a:ext cx="439248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KARE PRİZMA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a.h + a.h + a.h + a.h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4a.h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taban çevresi . yükseklik</a:t>
                </a:r>
                <a:endParaRPr lang="tr-T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7" y="4077072"/>
                <a:ext cx="4392488" cy="258532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50" t="-1179" b="-134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932575" y="4509120"/>
                <a:ext cx="352785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 = a.a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575" y="4509120"/>
                <a:ext cx="3527857" cy="14773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82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71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78118" cy="403244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1520" y="4509120"/>
                <a:ext cx="431705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alan: </a:t>
                </a:r>
                <a:r>
                  <a:rPr lang="tr-TR" dirty="0" smtClean="0"/>
                  <a:t>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 + 2.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=4ah + 2.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509120"/>
                <a:ext cx="4317051" cy="147732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30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932040" y="4725144"/>
                <a:ext cx="33123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 </a:t>
                </a:r>
                <a:r>
                  <a:rPr lang="tr-TR" dirty="0" smtClean="0"/>
                  <a:t>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.h</a:t>
                </a:r>
                <a:endParaRPr lang="tr-TR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725144"/>
                <a:ext cx="3312368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73" t="-3289" b="-92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924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625597" cy="5379985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148064" y="1052736"/>
                <a:ext cx="3168352" cy="1500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KÜP</a:t>
                </a:r>
              </a:p>
              <a:p>
                <a:endParaRPr lang="tr-TR" dirty="0"/>
              </a:p>
              <a:p>
                <a:r>
                  <a:rPr lang="tr-TR" b="1" dirty="0" smtClean="0"/>
                  <a:t>Alan</a:t>
                </a:r>
                <a:r>
                  <a:rPr lang="tr-TR" b="1" dirty="0" smtClean="0"/>
                  <a:t>: </a:t>
                </a:r>
                <a:r>
                  <a:rPr lang="tr-TR" dirty="0" smtClean="0"/>
                  <a:t>A=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endParaRPr lang="tr-TR" dirty="0" smtClean="0"/>
              </a:p>
              <a:p>
                <a:r>
                  <a:rPr lang="tr-TR" b="1" dirty="0" smtClean="0"/>
                  <a:t>Hacim:</a:t>
                </a:r>
                <a:r>
                  <a:rPr lang="tr-TR" dirty="0" smtClean="0"/>
                  <a:t> V=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:endParaRPr lang="tr-T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052736"/>
                <a:ext cx="3168352" cy="150098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38" t="-2033" b="-40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685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96679"/>
            <a:ext cx="3108671" cy="4325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86384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</a:t>
            </a:r>
            <a:endParaRPr lang="tr-TR" b="1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216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1" y="1484784"/>
            <a:ext cx="7644456" cy="4248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39" y="620688"/>
            <a:ext cx="681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                             VE                    DİKDÖRTGEN PRİZMA</a:t>
            </a:r>
            <a:endParaRPr lang="tr-TR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01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1700808"/>
            <a:ext cx="8975972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5486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 VE AÇILIMI</a:t>
            </a:r>
            <a:endParaRPr lang="tr-TR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661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805623" cy="4176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5486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DİKDÖRTGEN-KARE PRİZMA VE AÇILIMI</a:t>
            </a:r>
            <a:endParaRPr lang="tr-TR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73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75154" cy="367240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6510" y="3356992"/>
                <a:ext cx="444106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                                   ÜÇGEN PRİZMA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= a.h+b.h+c.h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= h(a+b+c)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= taban çevresi . yükseklik</a:t>
                </a:r>
                <a:endParaRPr lang="tr-TR" dirty="0"/>
              </a:p>
              <a:p>
                <a:endParaRPr lang="tr-TR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10" y="3356992"/>
                <a:ext cx="4441067" cy="286232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97" t="-10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87577" y="4149080"/>
                <a:ext cx="3872855" cy="239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b="1" dirty="0" smtClean="0"/>
                  <a:t>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 </a:t>
                </a:r>
              </a:p>
              <a:p>
                <a:r>
                  <a:rPr lang="tr-TR" b="1" dirty="0"/>
                  <a:t> </a:t>
                </a:r>
                <a:r>
                  <a:rPr lang="tr-TR" b="1" dirty="0" smtClean="0"/>
                  <a:t>        </a:t>
                </a:r>
              </a:p>
              <a:p>
                <a:r>
                  <a:rPr lang="tr-TR" b="1" dirty="0"/>
                  <a:t> </a:t>
                </a:r>
                <a:r>
                  <a:rPr lang="tr-TR" b="1" dirty="0" smtClean="0"/>
                  <a:t>         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2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sz="2200" b="0" i="1" dirty="0" smtClean="0">
                            <a:latin typeface="Cambria Math"/>
                          </a:rPr>
                          <m:t>𝑐</m:t>
                        </m:r>
                        <m:r>
                          <a:rPr lang="tr-TR" sz="2200" b="0" i="1" dirty="0" smtClean="0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sz="2200" dirty="0" smtClean="0"/>
                  <a:t>                       </a:t>
                </a:r>
              </a:p>
              <a:p>
                <a:r>
                  <a:rPr lang="tr-TR" sz="2200" dirty="0"/>
                  <a:t> </a:t>
                </a:r>
                <a:r>
                  <a:rPr lang="tr-TR" sz="2200" dirty="0" smtClean="0"/>
                  <a:t>                     </a:t>
                </a:r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</a:t>
                </a:r>
                <a:endParaRPr lang="tr-TR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77" y="4149080"/>
                <a:ext cx="3872855" cy="239405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17" t="-12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536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75154" cy="367240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67544" y="3789040"/>
                <a:ext cx="3888432" cy="2240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</a:t>
                </a:r>
                <a:r>
                  <a:rPr lang="tr-TR" dirty="0" smtClean="0"/>
                  <a:t>:  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2.</m:t>
                        </m:r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h(a+b+c) + 2.</a:t>
                </a:r>
                <a14:m>
                  <m:oMath xmlns:m="http://schemas.openxmlformats.org/officeDocument/2006/math">
                    <m:r>
                      <a:rPr lang="tr-TR" sz="2200" b="0" i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tr-TR" sz="2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.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r-TR" sz="2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tr-TR" sz="2200" dirty="0" smtClean="0"/>
                  <a:t> </a:t>
                </a:r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h(a+b+c)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𝑐</m:t>
                        </m:r>
                        <m:r>
                          <a:rPr lang="tr-TR" b="0" i="1" dirty="0" smtClean="0">
                            <a:latin typeface="Cambria Math"/>
                          </a:rPr>
                          <m:t>.</m:t>
                        </m:r>
                        <m:r>
                          <a:rPr lang="tr-TR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  </a:t>
                </a:r>
                <a:endParaRPr lang="tr-TR" sz="2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89040"/>
                <a:ext cx="3888432" cy="22401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11" t="-1362" b="-35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55976" y="4005064"/>
                <a:ext cx="4608512" cy="1809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</a:t>
                </a:r>
                <a:r>
                  <a:rPr lang="tr-TR" dirty="0" smtClean="0"/>
                  <a:t> 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 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r>
                      <a:rPr lang="tr-TR" sz="2200" b="0" i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tr-TR" sz="2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.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r-TR" sz="2200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tr-TR" dirty="0" smtClean="0"/>
                  <a:t>.</a:t>
                </a:r>
                <a:r>
                  <a:rPr lang="tr-TR" dirty="0" smtClean="0"/>
                  <a:t>h</a:t>
                </a:r>
              </a:p>
              <a:p>
                <a:endParaRPr lang="tr-TR" sz="2200" b="1" dirty="0"/>
              </a:p>
              <a:p>
                <a:r>
                  <a:rPr lang="tr-TR" sz="2200" b="1" dirty="0" smtClean="0"/>
                  <a:t>              </a:t>
                </a:r>
                <a:r>
                  <a:rPr lang="tr-TR" sz="2200" dirty="0" smtClean="0"/>
                  <a:t>= </a:t>
                </a:r>
                <a:r>
                  <a:rPr lang="tr-TR" dirty="0" smtClean="0"/>
                  <a:t>taban alan . yükseklik</a:t>
                </a:r>
                <a:endParaRPr lang="tr-TR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05064"/>
                <a:ext cx="4608512" cy="180927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190" t="-1684" b="-6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774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" y="33924"/>
            <a:ext cx="9117538" cy="4535745"/>
          </a:xfrm>
          <a:prstGeom prst="rect">
            <a:avLst/>
          </a:prstGeom>
        </p:spPr>
      </p:pic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69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" y="472767"/>
            <a:ext cx="8796909" cy="295676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11560" y="3140968"/>
                <a:ext cx="4032448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DİKDÖRTGEN PRİZMA</a:t>
                </a:r>
                <a:endParaRPr lang="tr-TR" dirty="0" smtClean="0"/>
              </a:p>
              <a:p>
                <a:pPr algn="ctr"/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b.c + a.c + b.c + a.c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c(a + b + a + b)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c(2a + 2b)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taban çevresi . yükseklik      </a:t>
                </a:r>
              </a:p>
              <a:p>
                <a:pPr algn="ctr"/>
                <a:endParaRPr lang="tr-TR" b="1" dirty="0"/>
              </a:p>
              <a:p>
                <a:pPr algn="ctr"/>
                <a:endParaRPr lang="tr-TR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40968"/>
                <a:ext cx="4032448" cy="369331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8" t="-8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121665" y="3774464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tr-TR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 = a.b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665" y="3774464"/>
                <a:ext cx="3384376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41" t="-3289" b="-92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7523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30</Words>
  <Application>Microsoft Office PowerPoint</Application>
  <PresentationFormat>Ekran Gösterisi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Clarity</vt:lpstr>
      <vt:lpstr>PRİZMALAR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PRİZMALAR</dc:title>
  <dc:creator>ali</dc:creator>
  <cp:lastModifiedBy>ELİF</cp:lastModifiedBy>
  <cp:revision>15</cp:revision>
  <dcterms:created xsi:type="dcterms:W3CDTF">2013-03-11T14:58:22Z</dcterms:created>
  <dcterms:modified xsi:type="dcterms:W3CDTF">2013-03-25T18:36:25Z</dcterms:modified>
</cp:coreProperties>
</file>